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5" r:id="rId28"/>
    <p:sldId id="280" r:id="rId29"/>
    <p:sldId id="286" r:id="rId30"/>
    <p:sldId id="281" r:id="rId31"/>
    <p:sldId id="282" r:id="rId32"/>
    <p:sldId id="283" r:id="rId33"/>
    <p:sldId id="284" r:id="rId34"/>
    <p:sldId id="290" r:id="rId35"/>
    <p:sldId id="287" r:id="rId36"/>
    <p:sldId id="288" r:id="rId37"/>
    <p:sldId id="289" r:id="rId38"/>
    <p:sldId id="294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1A9"/>
    <a:srgbClr val="1FBAD8"/>
    <a:srgbClr val="F2F1F6"/>
    <a:srgbClr val="F9F3E4"/>
    <a:srgbClr val="E7E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54"/>
    <p:restoredTop sz="87883"/>
  </p:normalViewPr>
  <p:slideViewPr>
    <p:cSldViewPr snapToGrid="0" snapToObjects="1">
      <p:cViewPr varScale="1">
        <p:scale>
          <a:sx n="102" d="100"/>
          <a:sy n="102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CD4C6-41CB-984B-86EB-6F69FF63CFFF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DC8B-F98E-644D-A52F-E57D443E8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JDBC and bash are missing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4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Bts</a:t>
            </a:r>
            <a:r>
              <a:rPr lang="en-US" dirty="0" smtClean="0"/>
              <a:t> = Bureau</a:t>
            </a:r>
            <a:r>
              <a:rPr lang="en-US" baseline="0" dirty="0" smtClean="0"/>
              <a:t> of Transportation statistics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TODO add </a:t>
            </a:r>
            <a:r>
              <a:rPr lang="hu-HU" dirty="0" err="1" smtClean="0"/>
              <a:t>git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local </a:t>
            </a:r>
            <a:r>
              <a:rPr lang="en-US" dirty="0" err="1" smtClean="0"/>
              <a:t>befrora</a:t>
            </a:r>
            <a:r>
              <a:rPr lang="en-US" dirty="0" smtClean="0"/>
              <a:t> start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1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scientists</a:t>
            </a:r>
            <a:r>
              <a:rPr lang="hu-HU" dirty="0" smtClean="0"/>
              <a:t> and </a:t>
            </a:r>
            <a:r>
              <a:rPr lang="hu-HU" dirty="0" err="1" smtClean="0"/>
              <a:t>companies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their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own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tools</a:t>
            </a:r>
            <a:endParaRPr lang="hu-H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3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6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Report</a:t>
            </a:r>
            <a:r>
              <a:rPr lang="hu-HU" dirty="0" smtClean="0"/>
              <a:t> </a:t>
            </a:r>
            <a:r>
              <a:rPr lang="hu-HU" dirty="0" err="1" smtClean="0"/>
              <a:t>development</a:t>
            </a:r>
            <a:r>
              <a:rPr lang="hu-HU" dirty="0" smtClean="0"/>
              <a:t> </a:t>
            </a:r>
            <a:r>
              <a:rPr lang="hu-HU" dirty="0" err="1" smtClean="0"/>
              <a:t>involves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doers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specs</a:t>
            </a:r>
            <a:endParaRPr lang="hu-HU" baseline="0" dirty="0" smtClean="0"/>
          </a:p>
          <a:p>
            <a:r>
              <a:rPr lang="hu-HU" baseline="0" dirty="0" smtClean="0"/>
              <a:t>Data </a:t>
            </a:r>
            <a:r>
              <a:rPr lang="hu-HU" baseline="0" dirty="0" err="1" smtClean="0"/>
              <a:t>science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thinkers</a:t>
            </a:r>
            <a:r>
              <a:rPr lang="hu-HU" baseline="0" dirty="0" smtClean="0"/>
              <a:t> - </a:t>
            </a:r>
            <a:r>
              <a:rPr lang="hu-HU" baseline="0" dirty="0" err="1" smtClean="0"/>
              <a:t>insights</a:t>
            </a:r>
            <a:endParaRPr lang="hu-HU" baseline="0" dirty="0" smtClean="0"/>
          </a:p>
          <a:p>
            <a:r>
              <a:rPr lang="hu-HU" baseline="0" dirty="0" err="1" smtClean="0"/>
              <a:t>Scripts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IDEs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vs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interpreters</a:t>
            </a:r>
            <a:endParaRPr lang="hu-HU" baseline="0" dirty="0" smtClean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83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4DC8B-F98E-644D-A52F-E57D443E8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50C5-3BFB-2441-9988-46C84E0FC0E8}" type="datetimeFigureOut">
              <a:rPr lang="en-US" smtClean="0"/>
              <a:t>25/10/2016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97086-577D-F544-8065-9C9C96ACD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tromika@gmail.com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zeppelin.apache.org/community.html" TargetMode="External"/><Relationship Id="rId7" Type="http://schemas.openxmlformats.org/officeDocument/2006/relationships/hyperlink" Target="https://hub.docker.com/r/epahomov/docker-zeppelin/" TargetMode="External"/><Relationship Id="rId2" Type="http://schemas.openxmlformats.org/officeDocument/2006/relationships/hyperlink" Target="http://zeppelin.apach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omika/incubator-zeppelin/tree/customjs2" TargetMode="External"/><Relationship Id="rId5" Type="http://schemas.openxmlformats.org/officeDocument/2006/relationships/hyperlink" Target="https://github.com/beljun/zeppelin-plotly" TargetMode="External"/><Relationship Id="rId4" Type="http://schemas.openxmlformats.org/officeDocument/2006/relationships/hyperlink" Target="https://github.com/apache/zeppel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53261"/>
          <a:stretch/>
        </p:blipFill>
        <p:spPr>
          <a:xfrm>
            <a:off x="0" y="66907"/>
            <a:ext cx="9144000" cy="2821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9" b="51813"/>
          <a:stretch/>
        </p:blipFill>
        <p:spPr>
          <a:xfrm>
            <a:off x="84082" y="2977375"/>
            <a:ext cx="9144000" cy="1449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7"/>
          <a:stretch/>
        </p:blipFill>
        <p:spPr>
          <a:xfrm>
            <a:off x="409905" y="4774220"/>
            <a:ext cx="3840000" cy="1370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 r="28965" b="49898"/>
          <a:stretch/>
        </p:blipFill>
        <p:spPr>
          <a:xfrm>
            <a:off x="4749553" y="5029200"/>
            <a:ext cx="3970701" cy="1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Notebooks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0" y="530773"/>
            <a:ext cx="6008289" cy="450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26" y="1514296"/>
            <a:ext cx="2751830" cy="20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8" y="3720856"/>
            <a:ext cx="4147187" cy="3110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27" y="2234023"/>
            <a:ext cx="5855723" cy="4391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1" y="3374159"/>
            <a:ext cx="2475498" cy="18566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Why we </a:t>
            </a:r>
            <a:r>
              <a:rPr lang="en-US" sz="40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love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notebooks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9337" y="1582565"/>
            <a:ext cx="5582785" cy="41870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2" y="1865694"/>
            <a:ext cx="3308131" cy="2241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3931" y="2632362"/>
            <a:ext cx="495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3071A9"/>
                </a:solidFill>
                <a:latin typeface="Patua One" charset="0"/>
                <a:ea typeface="Patua One" charset="0"/>
                <a:cs typeface="Patua One" charset="0"/>
              </a:rPr>
              <a:t>Apache Zeppelin</a:t>
            </a:r>
            <a:endParaRPr lang="en-US" sz="4000" dirty="0">
              <a:solidFill>
                <a:srgbClr val="3071A9"/>
              </a:solidFill>
              <a:latin typeface="Patua One" charset="0"/>
              <a:ea typeface="Patua One" charset="0"/>
              <a:cs typeface="Patua On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How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Zeppelin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fits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428" y="14714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786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Multi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language</a:t>
            </a:r>
            <a:r>
              <a:rPr lang="hu-HU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- </a:t>
            </a:r>
            <a:r>
              <a:rPr lang="hu-HU" sz="4000" dirty="0" err="1" smtClean="0">
                <a:latin typeface="Roboto" charset="0"/>
                <a:ea typeface="Roboto" charset="0"/>
                <a:cs typeface="Roboto" charset="0"/>
              </a:rPr>
              <a:t>Interpreters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1596034"/>
            <a:ext cx="4882896" cy="44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97" y="755199"/>
            <a:ext cx="1494221" cy="7947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Zeppelin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4" y="630238"/>
            <a:ext cx="7924800" cy="594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Collaborate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" y="561811"/>
            <a:ext cx="7861738" cy="58963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Display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system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6" y="884716"/>
            <a:ext cx="6247648" cy="5532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Built-in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70" y="927118"/>
            <a:ext cx="6356130" cy="52844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Built-in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" y="1122363"/>
            <a:ext cx="7199586" cy="46131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" b="54031"/>
          <a:stretch/>
        </p:blipFill>
        <p:spPr>
          <a:xfrm>
            <a:off x="1591442" y="1661532"/>
            <a:ext cx="6974106" cy="2152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1" b="39384"/>
          <a:stretch/>
        </p:blipFill>
        <p:spPr>
          <a:xfrm>
            <a:off x="685800" y="4549698"/>
            <a:ext cx="7550127" cy="1326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Who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am I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3" y="2316163"/>
            <a:ext cx="1129096" cy="11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Forms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Angular forms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1037006"/>
            <a:ext cx="8177048" cy="51300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" y="1484701"/>
            <a:ext cx="8250621" cy="4050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Zeppelin charts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2" y="1091587"/>
            <a:ext cx="7703648" cy="4836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Python 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loves</a:t>
            </a:r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2400" dirty="0" err="1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matplotlib</a:t>
            </a:r>
            <a:endParaRPr lang="en-US" sz="24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122363"/>
            <a:ext cx="7830207" cy="49356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err="1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Plot</a:t>
            </a:r>
            <a:r>
              <a:rPr lang="en-US" sz="2400" dirty="0" err="1" smtClean="0">
                <a:latin typeface="Roboto" charset="0"/>
                <a:ea typeface="Roboto" charset="0"/>
                <a:cs typeface="Roboto" charset="0"/>
              </a:rPr>
              <a:t>.ly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9" y="988907"/>
            <a:ext cx="8271641" cy="52262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Visualize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JS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971899"/>
            <a:ext cx="8355724" cy="52602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Version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control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6" y="1514977"/>
            <a:ext cx="6267450" cy="41741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82" y="135955"/>
            <a:ext cx="613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Roboto" charset="0"/>
                <a:ea typeface="Roboto" charset="0"/>
                <a:cs typeface="Roboto" charset="0"/>
              </a:rPr>
              <a:t>Version control</a:t>
            </a:r>
          </a:p>
          <a:p>
            <a:r>
              <a:rPr lang="en-US" sz="24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What we can do</a:t>
            </a:r>
            <a:endParaRPr lang="en-US" sz="24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8" y="966952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757237"/>
            <a:ext cx="4524375" cy="5343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Resources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884717"/>
            <a:ext cx="7854731" cy="58910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b="63711"/>
          <a:stretch/>
        </p:blipFill>
        <p:spPr>
          <a:xfrm>
            <a:off x="-2036190" y="0"/>
            <a:ext cx="9120164" cy="2488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27912"/>
            <a:ext cx="6892159" cy="3604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57" y="997308"/>
            <a:ext cx="3216052" cy="14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Out of resources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23" y="1301905"/>
            <a:ext cx="8731405" cy="6548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Automate your </a:t>
            </a:r>
            <a:r>
              <a:rPr lang="en-US" sz="4000" dirty="0" smtClean="0">
                <a:solidFill>
                  <a:srgbClr val="1FBAD8"/>
                </a:solidFill>
              </a:rPr>
              <a:t>workflow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324303"/>
            <a:ext cx="7378262" cy="55336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Streaming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68400"/>
            <a:ext cx="8026400" cy="452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8" y="765699"/>
            <a:ext cx="4967796" cy="49677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Authentication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" y="1376855"/>
            <a:ext cx="7308193" cy="54811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Authorization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2" y="713007"/>
            <a:ext cx="7704083" cy="5778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Mobile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11" y="884716"/>
            <a:ext cx="3717597" cy="48964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Dashboards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6" y="1763623"/>
            <a:ext cx="8177048" cy="3584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390" y="2670106"/>
            <a:ext cx="289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Thank</a:t>
            </a:r>
            <a:r>
              <a:rPr lang="hu-HU" sz="4000" dirty="0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 </a:t>
            </a:r>
            <a:r>
              <a:rPr lang="hu-HU" sz="4000" dirty="0" err="1" smtClean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you</a:t>
            </a:r>
            <a:r>
              <a:rPr lang="hu-HU" sz="4000" dirty="0">
                <a:solidFill>
                  <a:srgbClr val="1FBA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!</a:t>
            </a:r>
            <a:endParaRPr lang="en-US" sz="4000" dirty="0">
              <a:solidFill>
                <a:srgbClr val="1FBAD8"/>
              </a:solidFill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7979" y="3431357"/>
            <a:ext cx="248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</a:rPr>
              <a:t>Tamas Szuromi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  <a:hlinkClick r:id="rId2"/>
            </a:endParaRPr>
          </a:p>
          <a:p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tromika</a:t>
            </a:r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@</a:t>
            </a:r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gmail.com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u-HU" dirty="0" smtClean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7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Links 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and Sources</a:t>
            </a:r>
            <a:endParaRPr lang="en-US" sz="40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9532" y="2914483"/>
            <a:ext cx="6944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https://github.com/tromika/talks/budapestbi2016</a:t>
            </a:r>
          </a:p>
          <a:p>
            <a:r>
              <a:rPr lang="hu-HU" dirty="0" smtClean="0">
                <a:hlinkClick r:id="rId2"/>
              </a:rPr>
              <a:t>http</a:t>
            </a:r>
            <a:r>
              <a:rPr lang="hu-HU" dirty="0">
                <a:hlinkClick r:id="rId2"/>
              </a:rPr>
              <a:t>://zeppelin.apache.org</a:t>
            </a:r>
            <a:r>
              <a:rPr lang="hu-HU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zeppelin.apache.org/community.html</a:t>
            </a:r>
            <a:endParaRPr lang="en-US" dirty="0" smtClean="0"/>
          </a:p>
          <a:p>
            <a:r>
              <a:rPr lang="hu-HU" dirty="0" smtClean="0">
                <a:hlinkClick r:id="rId4"/>
              </a:rPr>
              <a:t>https</a:t>
            </a:r>
            <a:r>
              <a:rPr lang="hu-HU" dirty="0">
                <a:hlinkClick r:id="rId4"/>
              </a:rPr>
              <a:t>://</a:t>
            </a:r>
            <a:r>
              <a:rPr lang="hu-HU" dirty="0" smtClean="0">
                <a:hlinkClick r:id="rId4"/>
              </a:rPr>
              <a:t>github.com/apache/zeppelin</a:t>
            </a:r>
            <a:endParaRPr lang="en-US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github.com/beljun/zeppelin-plotly</a:t>
            </a:r>
            <a:endParaRPr lang="en-US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github.com/tromika/incubator-zeppelin/tree/customjs2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https://hub.docker.com/r/epahomov/docker-zeppelin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3" y="480526"/>
            <a:ext cx="5439747" cy="5439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Data Science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teams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" y="1197027"/>
            <a:ext cx="4416000" cy="331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8" r="40219"/>
          <a:stretch/>
        </p:blipFill>
        <p:spPr>
          <a:xfrm>
            <a:off x="6211228" y="1199691"/>
            <a:ext cx="925551" cy="33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5" t="15785" r="23610" b="42668"/>
          <a:stretch/>
        </p:blipFill>
        <p:spPr>
          <a:xfrm>
            <a:off x="1226634" y="4583150"/>
            <a:ext cx="2743200" cy="166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21980" b="46925"/>
          <a:stretch/>
        </p:blipFill>
        <p:spPr>
          <a:xfrm>
            <a:off x="4917687" y="4583151"/>
            <a:ext cx="4069875" cy="118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r="37485"/>
          <a:stretch/>
        </p:blipFill>
        <p:spPr>
          <a:xfrm>
            <a:off x="7147932" y="1281148"/>
            <a:ext cx="925552" cy="31437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20352" b="43258"/>
          <a:stretch/>
        </p:blipFill>
        <p:spPr>
          <a:xfrm>
            <a:off x="935420" y="356839"/>
            <a:ext cx="7283029" cy="28881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3933" y="4802256"/>
            <a:ext cx="333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Data</a:t>
            </a:r>
            <a:r>
              <a:rPr lang="en-US" sz="3200" dirty="0" smtClean="0">
                <a:latin typeface="Roboto" charset="0"/>
                <a:ea typeface="Roboto" charset="0"/>
                <a:cs typeface="Roboto" charset="0"/>
              </a:rPr>
              <a:t> Scientists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0" y="3687088"/>
            <a:ext cx="2207172" cy="9342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92" y="3729271"/>
            <a:ext cx="892093" cy="7805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04" y="3592730"/>
            <a:ext cx="1053662" cy="1053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21" y="3509963"/>
            <a:ext cx="1090474" cy="109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83" y="3977673"/>
            <a:ext cx="1332252" cy="41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814" y="5710066"/>
            <a:ext cx="3700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The Polyglot term borrowed from </a:t>
            </a:r>
            <a:r>
              <a:rPr lang="hu-HU" sz="1200" dirty="0" err="1">
                <a:latin typeface="Roboto" panose="02000000000000000000" pitchFamily="2" charset="0"/>
                <a:ea typeface="Roboto" panose="02000000000000000000" pitchFamily="2" charset="0"/>
              </a:rPr>
              <a:t>Jeroen</a:t>
            </a:r>
            <a:r>
              <a:rPr lang="hu-HU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hu-HU" sz="1200" dirty="0" err="1">
                <a:latin typeface="Roboto" panose="02000000000000000000" pitchFamily="2" charset="0"/>
                <a:ea typeface="Roboto" panose="02000000000000000000" pitchFamily="2" charset="0"/>
              </a:rPr>
              <a:t>Janssens</a:t>
            </a:r>
            <a:endParaRPr lang="hu-H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Reports vs.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data science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122363"/>
            <a:ext cx="4493172" cy="4837003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249" y="1749973"/>
            <a:ext cx="5948855" cy="4461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44" y="1667737"/>
            <a:ext cx="5962869" cy="44721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Journey </a:t>
            </a:r>
            <a:r>
              <a:rPr lang="en-US" sz="400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of </a:t>
            </a:r>
            <a:r>
              <a:rPr lang="en-US" sz="4000" smtClean="0">
                <a:latin typeface="Roboto" charset="0"/>
                <a:ea typeface="Roboto" charset="0"/>
                <a:cs typeface="Roboto" charset="0"/>
              </a:rPr>
              <a:t>data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8" y="727841"/>
            <a:ext cx="8033406" cy="6025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656" y="94594"/>
            <a:ext cx="73572" cy="872358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211614"/>
            <a:ext cx="78828" cy="541282"/>
          </a:xfrm>
          <a:prstGeom prst="rect">
            <a:avLst/>
          </a:prstGeom>
          <a:solidFill>
            <a:srgbClr val="1FBAD8"/>
          </a:solidFill>
          <a:ln>
            <a:solidFill>
              <a:srgbClr val="1FB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0" y="176830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Data Scientist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’s</a:t>
            </a:r>
            <a:r>
              <a:rPr lang="en-US" sz="40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000" dirty="0" smtClean="0">
                <a:solidFill>
                  <a:srgbClr val="1FBAD8"/>
                </a:solidFill>
                <a:latin typeface="Roboto" charset="0"/>
                <a:ea typeface="Roboto" charset="0"/>
                <a:cs typeface="Roboto" charset="0"/>
              </a:rPr>
              <a:t>toolbox</a:t>
            </a:r>
            <a:endParaRPr lang="en-US" sz="4000" dirty="0">
              <a:solidFill>
                <a:srgbClr val="1FBA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2" y="1376855"/>
            <a:ext cx="7840717" cy="58805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228" y="629758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hu-HU" sz="1400" dirty="0" err="1">
                <a:latin typeface="Roboto" panose="02000000000000000000" pitchFamily="2" charset="0"/>
                <a:ea typeface="Roboto" panose="02000000000000000000" pitchFamily="2" charset="0"/>
              </a:rPr>
              <a:t>metricbrew</a:t>
            </a:r>
            <a:endParaRPr lang="hu-H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</TotalTime>
  <Words>240</Words>
  <Application>Microsoft Office PowerPoint</Application>
  <PresentationFormat>On-screen Show (4:3)</PresentationFormat>
  <Paragraphs>144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Patua One</vt:lpstr>
      <vt:lpstr>Roboto</vt:lpstr>
      <vt:lpstr>Office Theme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Tamas Szuromi</cp:lastModifiedBy>
  <cp:revision>54</cp:revision>
  <dcterms:created xsi:type="dcterms:W3CDTF">2016-10-21T19:40:46Z</dcterms:created>
  <dcterms:modified xsi:type="dcterms:W3CDTF">2016-10-25T13:34:34Z</dcterms:modified>
</cp:coreProperties>
</file>